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65" r:id="rId5"/>
    <p:sldId id="266" r:id="rId6"/>
    <p:sldId id="258" r:id="rId7"/>
    <p:sldId id="259" r:id="rId8"/>
    <p:sldId id="261" r:id="rId9"/>
    <p:sldId id="262" r:id="rId10"/>
    <p:sldId id="267" r:id="rId11"/>
    <p:sldId id="264" r:id="rId12"/>
    <p:sldId id="268" r:id="rId13"/>
    <p:sldId id="269" r:id="rId14"/>
    <p:sldId id="272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8B5A-011C-44CE-B08D-6DAE9D525078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4CE2-EDED-416F-B200-CC407A89494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8B5A-011C-44CE-B08D-6DAE9D525078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4CE2-EDED-416F-B200-CC407A8949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8B5A-011C-44CE-B08D-6DAE9D525078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4CE2-EDED-416F-B200-CC407A8949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8B5A-011C-44CE-B08D-6DAE9D525078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4CE2-EDED-416F-B200-CC407A8949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8B5A-011C-44CE-B08D-6DAE9D525078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1324CE2-EDED-416F-B200-CC407A89494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8B5A-011C-44CE-B08D-6DAE9D525078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4CE2-EDED-416F-B200-CC407A8949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8B5A-011C-44CE-B08D-6DAE9D525078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4CE2-EDED-416F-B200-CC407A8949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8B5A-011C-44CE-B08D-6DAE9D525078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4CE2-EDED-416F-B200-CC407A8949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8B5A-011C-44CE-B08D-6DAE9D525078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4CE2-EDED-416F-B200-CC407A8949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8B5A-011C-44CE-B08D-6DAE9D525078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4CE2-EDED-416F-B200-CC407A8949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8B5A-011C-44CE-B08D-6DAE9D525078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4CE2-EDED-416F-B200-CC407A8949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47E8B5A-011C-44CE-B08D-6DAE9D525078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1324CE2-EDED-416F-B200-CC407A89494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6700" b="1" dirty="0" smtClean="0">
                <a:latin typeface="Times New Roman" pitchFamily="18" charset="0"/>
                <a:cs typeface="Times New Roman" pitchFamily="18" charset="0"/>
              </a:rPr>
              <a:t>POSITION AND DISPLACEMENT</a:t>
            </a:r>
            <a:endParaRPr lang="en-US" sz="67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366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Representation of mean and extreme position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404" b="2519"/>
          <a:stretch/>
        </p:blipFill>
        <p:spPr>
          <a:xfrm>
            <a:off x="3200400" y="2049462"/>
            <a:ext cx="3135457" cy="3714029"/>
          </a:xfrm>
        </p:spPr>
      </p:pic>
    </p:spTree>
    <p:extLst>
      <p:ext uri="{BB962C8B-B14F-4D97-AF65-F5344CB8AC3E}">
        <p14:creationId xmlns:p14="http://schemas.microsoft.com/office/powerpoint/2010/main" val="4054332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DISPLACEMENT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Definition: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Displacement is a change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in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position . </a:t>
                </a:r>
              </a:p>
              <a:p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Quantity: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It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has a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direction, Therefore, it is a vector quantity.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Change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has a very specific meaning in physics. It is the final value of a quantity minus the initial value.</a:t>
                </a:r>
              </a:p>
              <a:p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Change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indicated by upper case delta: Δ</a:t>
                </a:r>
              </a:p>
              <a:p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Thus a change in position x is given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by:</a:t>
                </a:r>
              </a:p>
              <a:p>
                <a:pPr marL="0" indent="0" algn="ctr">
                  <a:buNone/>
                </a:pPr>
                <a:r>
                  <a:rPr lang="en-US" dirty="0"/>
                  <a:t> </a:t>
                </a:r>
                <a:r>
                  <a:rPr lang="en-US" i="1" dirty="0" err="1">
                    <a:latin typeface="Times New Roman" pitchFamily="18" charset="0"/>
                    <a:cs typeface="Times New Roman" pitchFamily="18" charset="0"/>
                  </a:rPr>
                  <a:t>Δx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𝑓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sub>
                    </m:sSub>
                  </m:oMath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The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displacement is a signed quantity</a:t>
                </a:r>
              </a:p>
              <a:p>
                <a:pPr marL="0" indent="0">
                  <a:buNone/>
                </a:pPr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 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333" t="-2022" r="-1333" b="-107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151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What is change in  position?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Change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has a very specific meaning in physics. It is the final value of a quantity minus the initial value.</a:t>
                </a:r>
              </a:p>
              <a:p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Symbol for displacement: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Change </a:t>
                </a:r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indicated by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upper case delta: Δ</a:t>
                </a:r>
              </a:p>
              <a:p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Thus a change in position x is given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by:</a:t>
                </a:r>
              </a:p>
              <a:p>
                <a:pPr marL="0" indent="0" algn="ctr">
                  <a:buNone/>
                </a:pPr>
                <a:r>
                  <a:rPr lang="en-US" dirty="0"/>
                  <a:t> </a:t>
                </a:r>
                <a:r>
                  <a:rPr lang="en-US" i="1" dirty="0" err="1">
                    <a:latin typeface="Times New Roman" pitchFamily="18" charset="0"/>
                    <a:cs typeface="Times New Roman" pitchFamily="18" charset="0"/>
                  </a:rPr>
                  <a:t>Δx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𝑓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sub>
                    </m:sSub>
                  </m:oMath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The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displacement is a signed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quantity.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 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04" t="-2695" r="-1037" b="-101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2488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Units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SI units for the displacement is :</a:t>
            </a:r>
          </a:p>
          <a:p>
            <a:pPr marL="0" indent="0"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Meter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(m)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240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Representation of displacement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525" y="3197225"/>
            <a:ext cx="3028950" cy="1514475"/>
          </a:xfrm>
        </p:spPr>
      </p:pic>
    </p:spTree>
    <p:extLst>
      <p:ext uri="{BB962C8B-B14F-4D97-AF65-F5344CB8AC3E}">
        <p14:creationId xmlns:p14="http://schemas.microsoft.com/office/powerpoint/2010/main" val="32029766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152" y="1752600"/>
            <a:ext cx="7487696" cy="4114800"/>
          </a:xfrm>
        </p:spPr>
      </p:pic>
    </p:spTree>
    <p:extLst>
      <p:ext uri="{BB962C8B-B14F-4D97-AF65-F5344CB8AC3E}">
        <p14:creationId xmlns:p14="http://schemas.microsoft.com/office/powerpoint/2010/main" val="2683930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POSITION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Position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is a place where someone or something is located or has been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put.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physics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position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is usually a number on an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axis. 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number where direction doesn't matter is called a scalar. 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Position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is a vector, because direction matters. </a:t>
            </a:r>
          </a:p>
        </p:txBody>
      </p:sp>
    </p:spTree>
    <p:extLst>
      <p:ext uri="{BB962C8B-B14F-4D97-AF65-F5344CB8AC3E}">
        <p14:creationId xmlns:p14="http://schemas.microsoft.com/office/powerpoint/2010/main" val="234502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About position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It is generally in reference to some coordinate system. </a:t>
                </a:r>
              </a:p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This gives us the opportunity of assigning it a numerical value x. </a:t>
                </a:r>
              </a:p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The function x(t) tells us the evolution of position, </a:t>
                </a:r>
              </a:p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i.e., the location of the particle as a function of time. </a:t>
                </a:r>
              </a:p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Notation: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  <a:cs typeface="Times New Roman" pitchFamily="18" charset="0"/>
                      </a:rPr>
                      <m:t>    </m:t>
                    </m:r>
                  </m:oMath>
                </a14:m>
                <a:endParaRPr lang="en-US" b="0" i="0" dirty="0" smtClean="0">
                  <a:latin typeface="Cambria Math"/>
                  <a:cs typeface="Times New Roman" pitchFamily="18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is not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= 0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)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i="1" dirty="0"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)	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202" r="-2889" b="-97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4893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Representation of position of an object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438400"/>
            <a:ext cx="4495800" cy="2819400"/>
          </a:xfrm>
        </p:spPr>
      </p:pic>
    </p:spTree>
    <p:extLst>
      <p:ext uri="{BB962C8B-B14F-4D97-AF65-F5344CB8AC3E}">
        <p14:creationId xmlns:p14="http://schemas.microsoft.com/office/powerpoint/2010/main" val="3029475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905000"/>
            <a:ext cx="4800600" cy="2973387"/>
          </a:xfrm>
        </p:spPr>
      </p:pic>
    </p:spTree>
    <p:extLst>
      <p:ext uri="{BB962C8B-B14F-4D97-AF65-F5344CB8AC3E}">
        <p14:creationId xmlns:p14="http://schemas.microsoft.com/office/powerpoint/2010/main" val="1020209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Requirements or factors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main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factors to determine the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position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of the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object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are :-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observer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frame 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coordinates 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whether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object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is at rest or in motion .</a:t>
            </a:r>
          </a:p>
          <a:p>
            <a:pPr>
              <a:buFont typeface="Courier New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339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How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can we specify the position of an object?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motion of an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object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can be described by using its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position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speed, direction, and acceleration.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fact, an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object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is moving if its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position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is relative to a fixed point and it is changing towards even things appear to be rest move.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752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Mean position and Extreme position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mean position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is any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position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that is a moderate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position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between two other extreme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positions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understood as a middle-of-the-road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position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or compromise between two extreme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views.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mean position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may still be extreme and what is a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mean position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in one context can be an extreme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position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in another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438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extreme position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can be understood as in the simple pendulum when bob has maximum displacement w.r.t its mean position.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bob is at it’s highest point in this position, it’s potential energy is maximum and kinetic energy is minimum.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extreme position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both velocity and acceleration is zero.</a:t>
            </a:r>
          </a:p>
        </p:txBody>
      </p:sp>
    </p:spTree>
    <p:extLst>
      <p:ext uri="{BB962C8B-B14F-4D97-AF65-F5344CB8AC3E}">
        <p14:creationId xmlns:p14="http://schemas.microsoft.com/office/powerpoint/2010/main" val="24187673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167</TotalTime>
  <Words>361</Words>
  <Application>Microsoft Office PowerPoint</Application>
  <PresentationFormat>On-screen Show (4:3)</PresentationFormat>
  <Paragraphs>59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Apex</vt:lpstr>
      <vt:lpstr>        POSITION AND DISPLACEMENT</vt:lpstr>
      <vt:lpstr>POSITION</vt:lpstr>
      <vt:lpstr>About position</vt:lpstr>
      <vt:lpstr>Representation of position of an object</vt:lpstr>
      <vt:lpstr>Cont..</vt:lpstr>
      <vt:lpstr>Requirements or factors</vt:lpstr>
      <vt:lpstr> How can we specify the position of an object? </vt:lpstr>
      <vt:lpstr>Mean position and Extreme position</vt:lpstr>
      <vt:lpstr>Cont..</vt:lpstr>
      <vt:lpstr>Representation of mean and extreme position</vt:lpstr>
      <vt:lpstr>DISPLACEMENT</vt:lpstr>
      <vt:lpstr>What is change in  position?</vt:lpstr>
      <vt:lpstr>Units</vt:lpstr>
      <vt:lpstr>Representation of displacement</vt:lpstr>
      <vt:lpstr>Cont..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POSITION AND DISPLACEMENT</dc:title>
  <dc:creator>Usman Butt</dc:creator>
  <cp:lastModifiedBy>Usman Butt</cp:lastModifiedBy>
  <cp:revision>13</cp:revision>
  <dcterms:created xsi:type="dcterms:W3CDTF">2020-08-12T21:51:25Z</dcterms:created>
  <dcterms:modified xsi:type="dcterms:W3CDTF">2020-08-14T17:55:16Z</dcterms:modified>
</cp:coreProperties>
</file>